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rikazan je element DSC_252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347807"/>
            <a:ext cx="5207991" cy="29292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319" y="3798265"/>
            <a:ext cx="5207991" cy="29292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975" y="449758"/>
            <a:ext cx="5207991" cy="29292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6654634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9</TotalTime>
  <Words>0</Words>
  <Application>Microsoft Office PowerPoint</Application>
  <PresentationFormat>Širokozaslonsko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Sled pare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viz15</dc:creator>
  <cp:lastModifiedBy>viz15</cp:lastModifiedBy>
  <cp:revision>3</cp:revision>
  <dcterms:created xsi:type="dcterms:W3CDTF">2017-03-02T06:55:26Z</dcterms:created>
  <dcterms:modified xsi:type="dcterms:W3CDTF">2017-03-13T06:27:51Z</dcterms:modified>
</cp:coreProperties>
</file>